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철도 소프트웨어 학과: 미래 철도를 이끌어갈 혁신의 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11972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작성자: 홍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6159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철도 소프트웨어 학과 소개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1854"/>
            <a:ext cx="6244709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소프트웨어 학과는 철도 산업과 IT 기술을 융합하여 더욱 안전하고 효율적인 철도 시스템 개발을 목표로 합니다. 4차 산업혁명 시대, 스마트 철도 시스템 구축에 필수적인 핵심 분야입니다.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1111"/>
            <a:ext cx="8191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주요 학문 분야: 폭넓은 지식과 기술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88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60477" y="2773680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68866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시스템의 기초를 배우며, 철도 시스템 설계 및 운영에 필요한 핵심 지식을 습득합니다.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688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30071" y="2773680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54078" y="268866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소프트웨어 개발의 기초부터 고급 기술까지 배우고, 철도 시스템에 적합한 소프트웨어 개발 방법을 익힙니다.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688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752528" y="2773680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377249" y="268866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시스템의 실시간 데이터 전송 기술과 효율적인 통신 네트워크 설계를 배웁니다.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59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02494" y="4344353"/>
            <a:ext cx="29289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4259342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자동화 및 제어 시스템에 대한 이해를 바탕으로, 철도 시스템의 안전하고 효율적인 운영을 위한 자동화 기술을 익힙니다.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5216962" y="4259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334833" y="4344353"/>
            <a:ext cx="2745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5954078" y="4259342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AI와 빅 데이터 분석 기술을 활용하여 철도 시스템의 효율성을 높이고, 미래 예측 및 문제 해결 능력을 키웁니다.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640133" y="42593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749433" y="4344353"/>
            <a:ext cx="2915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10377249" y="4259342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시스템의 안전과 보안에 대한 심층적인 이해를 바탕으로, 안전하고 신뢰할 수 있는 철도 시스템 개발에 기여합니다.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61929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20829" y="6277928"/>
            <a:ext cx="2562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7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1530906" y="6192917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시스템의 성능과 안전성을 향상시키기 위한 시뮬레이션 및 모델링 기술을 익힙니다.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6867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소프트웨어 공학: 혁신의 핵심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02932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451854"/>
            <a:ext cx="6244709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소프트웨어 개발의 기본 원리부터 디자인 패턴, 객체 지향 프로그래밍, 데이터베이스 설계 등 소프트웨어 개발 전반에 걸친 지식을 배우고, 철도 시스템에 적합한 소프트웨어 개발 방법을 학습합니다.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87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데이터 통신 및 네트워크: 연결을 책임지는 기술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91644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710232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시스템의 운행 정보, 안전 데이터, 승객 정보 등 다양한 데이터를 실시간으로 전송하는 기술을 배우고, 효율적인 통신 네트워크 설계와 구축 방법을 익힙니다.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7585"/>
            <a:ext cx="924746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AI 및 빅 데이터 분석: 미래를 예측하는 힘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1781889"/>
            <a:ext cx="2152055" cy="18874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4308" y="2760940"/>
            <a:ext cx="14001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45787" y="227730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예측 유지보수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45787" y="2743081"/>
            <a:ext cx="7494865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시스템의 고장을 예측하고 사전에 대비하여 안전성을 높입니다.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5184219" y="3681055"/>
            <a:ext cx="8598575" cy="15240"/>
          </a:xfrm>
          <a:prstGeom prst="roundRect">
            <a:avLst>
              <a:gd name="adj" fmla="val 593860"/>
            </a:avLst>
          </a:prstGeom>
          <a:solidFill>
            <a:srgbClr val="BCDB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23203"/>
            <a:ext cx="4304109" cy="18874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1921" y="4451509"/>
            <a:ext cx="224790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21874" y="393858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운영 효율화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21874" y="4404360"/>
            <a:ext cx="6325433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 분석을 통해 운행 효율을 개선하고, 승객 만족도를 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6421874" y="4964430"/>
            <a:ext cx="6325433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향상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시킵니다.</a:t>
            </a:r>
            <a:endParaRPr lang="en-US" sz="2100" dirty="0"/>
          </a:p>
        </p:txBody>
      </p:sp>
      <p:sp>
        <p:nvSpPr>
          <p:cNvPr id="13" name="Shape 9"/>
          <p:cNvSpPr/>
          <p:nvPr/>
        </p:nvSpPr>
        <p:spPr>
          <a:xfrm>
            <a:off x="6260306" y="5622369"/>
            <a:ext cx="7522488" cy="15240"/>
          </a:xfrm>
          <a:prstGeom prst="roundRect">
            <a:avLst>
              <a:gd name="adj" fmla="val 593860"/>
            </a:avLst>
          </a:prstGeom>
          <a:solidFill>
            <a:srgbClr val="BCDBD4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664518"/>
            <a:ext cx="6456164" cy="188749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41326" y="6392823"/>
            <a:ext cx="22586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7842" y="594443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신규 서비스 개발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497842" y="6410206"/>
            <a:ext cx="6123384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빅 데이터 분석을 기반으로 새로운 철도 서비스를 개발하고, 철도 산업의 </a:t>
            </a:r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발전에 기여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합니다.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18530"/>
            <a:ext cx="7094696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철도 소프트웨어 기술: 핵심 역량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87241" y="1847136"/>
            <a:ext cx="480774" cy="480774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4285" y="1927265"/>
            <a:ext cx="16668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81614" y="1847136"/>
            <a:ext cx="6875145" cy="854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Python, C++, Java 등 다양한 프로그래밍 언어를 익히고, 실제 철도 시스템 개발에 활용할 수 있는 능력을 키웁니다.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787241" y="3155990"/>
            <a:ext cx="480774" cy="480774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93802" y="3236119"/>
            <a:ext cx="26753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1481614" y="3155990"/>
            <a:ext cx="6875145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시스템의 요구사항 분석부터 설계, 구현, 테스트, 배포까지, 소프트웨어 개발 전반에 걸친 과정을 이해하고, 안전하고 효율적인 시스템을 개발하는 능력을 갖추도록 합니다.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787241" y="4892278"/>
            <a:ext cx="480774" cy="480774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3207" y="4972407"/>
            <a:ext cx="26884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1481614" y="4892278"/>
            <a:ext cx="6875145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IoT 기술을 활용하여 철도 시스템의 운행 정보, 안전 데이터 등을 수집하고 분석하여, 더욱 안전하고 스마트한 철도 시스템을 구축하는 데 기여할 수 있습니다.</a:t>
            </a:r>
            <a:endParaRPr lang="en-US" sz="2100" dirty="0"/>
          </a:p>
        </p:txBody>
      </p:sp>
      <p:sp>
        <p:nvSpPr>
          <p:cNvPr id="13" name="Shape 10"/>
          <p:cNvSpPr/>
          <p:nvPr/>
        </p:nvSpPr>
        <p:spPr>
          <a:xfrm>
            <a:off x="787241" y="6628567"/>
            <a:ext cx="480774" cy="480774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89635" y="6708696"/>
            <a:ext cx="2758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1481614" y="6628567"/>
            <a:ext cx="6875145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시스템의 성능과 안전성을 평가하고 개선하기 위해, 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481614" y="7184112"/>
            <a:ext cx="6875145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다양한 시뮬레이션 소프트웨어를 활용하는 방법을 익힙니다.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499"/>
            <a:ext cx="7331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진로 및 분야: 넓은 미래를 향해!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5906"/>
            <a:ext cx="130428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20340"/>
            <a:ext cx="4847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철도 운영 및 관리 회사 ex) 한국철도공사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10758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시스템 운영 및 관리에 필요한 소프트웨어 개발, 유지보수, 운영 지원 등 다양한 역할을 수행합니다.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034909"/>
            <a:ext cx="130428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28224" y="4269343"/>
            <a:ext cx="6672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철도 관련 소프트웨어 개발 기업 ex) 한국철도기술연구원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4759762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시스템에 필요한 소프트웨어를 개발하고, 철도 산업의 발전에 기여합니다.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583912"/>
            <a:ext cx="130428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818346"/>
            <a:ext cx="3995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정부 및 규제 기관 ex) 국토교통부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6308765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철도 안전 및 규제 관련 정책 개발 및 운영에 참여하여, 안전하고 효율적인 철도 시스템 구축에 기여합니다.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2025-02-21T07:02:51Z</dcterms:created>
  <dcterms:modified xsi:type="dcterms:W3CDTF">2025-02-21T07:02:51Z</dcterms:modified>
</cp:coreProperties>
</file>